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62">
          <p15:clr>
            <a:srgbClr val="A4A3A4"/>
          </p15:clr>
        </p15:guide>
        <p15:guide id="2" pos="393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heeixsCDAUnkGq/asv3BPH+ytT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62" orient="horz"/>
        <p:guide pos="39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9" name="Google Shape;209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8" name="Google Shape;478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" name="Google Shape;19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8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>
  <p:cSld name="Пустой слайд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804" y="187223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Титульный слайд">
  <p:cSld name="1_Титульный слай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2" name="Google Shape;6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12115" y="6544169"/>
            <a:ext cx="728527" cy="1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idx="4294967295" type="title"/>
          </p:nvPr>
        </p:nvSpPr>
        <p:spPr>
          <a:xfrm>
            <a:off x="633062" y="2579688"/>
            <a:ext cx="922583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Roboto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Детектирование объектов. Часть 2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6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Edge boxes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005" y="1054100"/>
            <a:ext cx="8924751" cy="559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7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R-CNN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27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2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54" y="1413463"/>
            <a:ext cx="4381988" cy="4472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8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8"/>
          <p:cNvSpPr/>
          <p:nvPr/>
        </p:nvSpPr>
        <p:spPr>
          <a:xfrm>
            <a:off x="847011" y="1571930"/>
            <a:ext cx="924987" cy="105755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28"/>
          <p:cNvSpPr/>
          <p:nvPr/>
        </p:nvSpPr>
        <p:spPr>
          <a:xfrm>
            <a:off x="3383419" y="3690859"/>
            <a:ext cx="391844" cy="30141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8"/>
          <p:cNvSpPr/>
          <p:nvPr/>
        </p:nvSpPr>
        <p:spPr>
          <a:xfrm>
            <a:off x="3938275" y="2834286"/>
            <a:ext cx="205417" cy="37144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28"/>
          <p:cNvSpPr/>
          <p:nvPr/>
        </p:nvSpPr>
        <p:spPr>
          <a:xfrm>
            <a:off x="3667929" y="4915992"/>
            <a:ext cx="675373" cy="732333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28"/>
          <p:cNvSpPr/>
          <p:nvPr/>
        </p:nvSpPr>
        <p:spPr>
          <a:xfrm>
            <a:off x="3291299" y="3180204"/>
            <a:ext cx="213224" cy="22960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28"/>
          <p:cNvSpPr/>
          <p:nvPr/>
        </p:nvSpPr>
        <p:spPr>
          <a:xfrm>
            <a:off x="2294262" y="1870971"/>
            <a:ext cx="714565" cy="55508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8"/>
          <p:cNvSpPr/>
          <p:nvPr/>
        </p:nvSpPr>
        <p:spPr>
          <a:xfrm>
            <a:off x="1410317" y="3084460"/>
            <a:ext cx="1410032" cy="254423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28"/>
          <p:cNvSpPr/>
          <p:nvPr/>
        </p:nvSpPr>
        <p:spPr>
          <a:xfrm>
            <a:off x="2746889" y="2702020"/>
            <a:ext cx="1570674" cy="2907911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8"/>
          <p:cNvSpPr/>
          <p:nvPr/>
        </p:nvSpPr>
        <p:spPr>
          <a:xfrm>
            <a:off x="657219" y="3700827"/>
            <a:ext cx="1048354" cy="187356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8"/>
          <p:cNvSpPr/>
          <p:nvPr/>
        </p:nvSpPr>
        <p:spPr>
          <a:xfrm>
            <a:off x="2008259" y="3430474"/>
            <a:ext cx="650676" cy="606718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54" y="1413463"/>
            <a:ext cx="4381988" cy="4472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9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9"/>
          <p:cNvSpPr/>
          <p:nvPr/>
        </p:nvSpPr>
        <p:spPr>
          <a:xfrm>
            <a:off x="5030235" y="175625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129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Регион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9"/>
          <p:cNvSpPr/>
          <p:nvPr/>
        </p:nvSpPr>
        <p:spPr>
          <a:xfrm>
            <a:off x="847011" y="1571930"/>
            <a:ext cx="924987" cy="105755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9"/>
          <p:cNvSpPr/>
          <p:nvPr/>
        </p:nvSpPr>
        <p:spPr>
          <a:xfrm>
            <a:off x="3383419" y="3690859"/>
            <a:ext cx="391844" cy="30141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29"/>
          <p:cNvSpPr/>
          <p:nvPr/>
        </p:nvSpPr>
        <p:spPr>
          <a:xfrm>
            <a:off x="3938275" y="2834286"/>
            <a:ext cx="205417" cy="37144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9"/>
          <p:cNvSpPr/>
          <p:nvPr/>
        </p:nvSpPr>
        <p:spPr>
          <a:xfrm>
            <a:off x="3667929" y="4915992"/>
            <a:ext cx="675373" cy="732333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9"/>
          <p:cNvSpPr/>
          <p:nvPr/>
        </p:nvSpPr>
        <p:spPr>
          <a:xfrm>
            <a:off x="3291299" y="3180204"/>
            <a:ext cx="213224" cy="22960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29"/>
          <p:cNvSpPr/>
          <p:nvPr/>
        </p:nvSpPr>
        <p:spPr>
          <a:xfrm>
            <a:off x="2294262" y="1870971"/>
            <a:ext cx="714565" cy="55508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29"/>
          <p:cNvSpPr/>
          <p:nvPr/>
        </p:nvSpPr>
        <p:spPr>
          <a:xfrm>
            <a:off x="1410317" y="3084460"/>
            <a:ext cx="1410032" cy="254423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9"/>
          <p:cNvSpPr/>
          <p:nvPr/>
        </p:nvSpPr>
        <p:spPr>
          <a:xfrm>
            <a:off x="2746889" y="2702020"/>
            <a:ext cx="1570674" cy="2907911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9"/>
          <p:cNvSpPr/>
          <p:nvPr/>
        </p:nvSpPr>
        <p:spPr>
          <a:xfrm>
            <a:off x="657219" y="3700827"/>
            <a:ext cx="1048354" cy="187356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9"/>
          <p:cNvSpPr/>
          <p:nvPr/>
        </p:nvSpPr>
        <p:spPr>
          <a:xfrm>
            <a:off x="2008259" y="3430474"/>
            <a:ext cx="650676" cy="606718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29"/>
          <p:cNvPicPr preferRelativeResize="0"/>
          <p:nvPr/>
        </p:nvPicPr>
        <p:blipFill rotWithShape="1">
          <a:blip r:embed="rId3">
            <a:alphaModFix/>
          </a:blip>
          <a:srcRect b="42824" l="66595" r="21279" t="50053"/>
          <a:stretch/>
        </p:blipFill>
        <p:spPr>
          <a:xfrm>
            <a:off x="5782818" y="1319163"/>
            <a:ext cx="1358197" cy="1291878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54" y="1413463"/>
            <a:ext cx="4381988" cy="44729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30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30"/>
          <p:cNvSpPr/>
          <p:nvPr/>
        </p:nvSpPr>
        <p:spPr>
          <a:xfrm>
            <a:off x="5030235" y="175625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6" name="Google Shape;256;p130"/>
          <p:cNvCxnSpPr/>
          <p:nvPr/>
        </p:nvCxnSpPr>
        <p:spPr>
          <a:xfrm>
            <a:off x="10230744" y="15740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p130"/>
          <p:cNvSpPr/>
          <p:nvPr/>
        </p:nvSpPr>
        <p:spPr>
          <a:xfrm>
            <a:off x="10182547" y="1531449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130"/>
          <p:cNvSpPr/>
          <p:nvPr/>
        </p:nvSpPr>
        <p:spPr>
          <a:xfrm>
            <a:off x="10182547" y="1921961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130"/>
          <p:cNvSpPr/>
          <p:nvPr/>
        </p:nvSpPr>
        <p:spPr>
          <a:xfrm>
            <a:off x="10182547" y="2312476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0" name="Google Shape;260;p130"/>
          <p:cNvGrpSpPr/>
          <p:nvPr/>
        </p:nvGrpSpPr>
        <p:grpSpPr>
          <a:xfrm>
            <a:off x="8146456" y="1429530"/>
            <a:ext cx="934324" cy="1059670"/>
            <a:chOff x="6331733" y="2438419"/>
            <a:chExt cx="1567666" cy="1777981"/>
          </a:xfrm>
        </p:grpSpPr>
        <p:sp>
          <p:nvSpPr>
            <p:cNvPr id="261" name="Google Shape;261;p130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2" name="Google Shape;262;p130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63" name="Google Shape;263;p1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64" name="Google Shape;264;p1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65" name="Google Shape;265;p130"/>
          <p:cNvCxnSpPr/>
          <p:nvPr/>
        </p:nvCxnSpPr>
        <p:spPr>
          <a:xfrm>
            <a:off x="7373518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6" name="Google Shape;266;p130"/>
          <p:cNvCxnSpPr/>
          <p:nvPr/>
        </p:nvCxnSpPr>
        <p:spPr>
          <a:xfrm>
            <a:off x="9353147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7" name="Google Shape;267;p130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Регион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30"/>
          <p:cNvSpPr txBox="1"/>
          <p:nvPr/>
        </p:nvSpPr>
        <p:spPr>
          <a:xfrm>
            <a:off x="7973396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30"/>
          <p:cNvSpPr/>
          <p:nvPr/>
        </p:nvSpPr>
        <p:spPr>
          <a:xfrm>
            <a:off x="847011" y="1571930"/>
            <a:ext cx="924987" cy="105755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30"/>
          <p:cNvSpPr/>
          <p:nvPr/>
        </p:nvSpPr>
        <p:spPr>
          <a:xfrm>
            <a:off x="3383419" y="3690859"/>
            <a:ext cx="391844" cy="30141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30"/>
          <p:cNvSpPr/>
          <p:nvPr/>
        </p:nvSpPr>
        <p:spPr>
          <a:xfrm>
            <a:off x="3938275" y="2834286"/>
            <a:ext cx="205417" cy="37144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30"/>
          <p:cNvSpPr/>
          <p:nvPr/>
        </p:nvSpPr>
        <p:spPr>
          <a:xfrm>
            <a:off x="3667929" y="4915992"/>
            <a:ext cx="675373" cy="732333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30"/>
          <p:cNvSpPr/>
          <p:nvPr/>
        </p:nvSpPr>
        <p:spPr>
          <a:xfrm>
            <a:off x="3291299" y="3180204"/>
            <a:ext cx="213224" cy="22960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30"/>
          <p:cNvSpPr/>
          <p:nvPr/>
        </p:nvSpPr>
        <p:spPr>
          <a:xfrm>
            <a:off x="2294262" y="1870971"/>
            <a:ext cx="714565" cy="55508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30"/>
          <p:cNvSpPr/>
          <p:nvPr/>
        </p:nvSpPr>
        <p:spPr>
          <a:xfrm>
            <a:off x="1410317" y="3084460"/>
            <a:ext cx="1410032" cy="254423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30"/>
          <p:cNvSpPr/>
          <p:nvPr/>
        </p:nvSpPr>
        <p:spPr>
          <a:xfrm>
            <a:off x="2746889" y="2702020"/>
            <a:ext cx="1570674" cy="2907911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30"/>
          <p:cNvSpPr/>
          <p:nvPr/>
        </p:nvSpPr>
        <p:spPr>
          <a:xfrm>
            <a:off x="657219" y="3700827"/>
            <a:ext cx="1048354" cy="187356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0"/>
          <p:cNvSpPr/>
          <p:nvPr/>
        </p:nvSpPr>
        <p:spPr>
          <a:xfrm>
            <a:off x="2008259" y="3430474"/>
            <a:ext cx="650676" cy="606718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130"/>
          <p:cNvPicPr preferRelativeResize="0"/>
          <p:nvPr/>
        </p:nvPicPr>
        <p:blipFill rotWithShape="1">
          <a:blip r:embed="rId3">
            <a:alphaModFix/>
          </a:blip>
          <a:srcRect b="42824" l="66595" r="21279" t="50053"/>
          <a:stretch/>
        </p:blipFill>
        <p:spPr>
          <a:xfrm>
            <a:off x="5782818" y="1319163"/>
            <a:ext cx="1358197" cy="1291878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130"/>
          <p:cNvSpPr txBox="1"/>
          <p:nvPr/>
        </p:nvSpPr>
        <p:spPr>
          <a:xfrm>
            <a:off x="10399163" y="135890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0"/>
          <p:cNvSpPr txBox="1"/>
          <p:nvPr/>
        </p:nvSpPr>
        <p:spPr>
          <a:xfrm>
            <a:off x="10399163" y="1754698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30"/>
          <p:cNvSpPr txBox="1"/>
          <p:nvPr/>
        </p:nvSpPr>
        <p:spPr>
          <a:xfrm>
            <a:off x="10399163" y="215005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54" y="1413463"/>
            <a:ext cx="4381988" cy="447298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31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31"/>
          <p:cNvSpPr/>
          <p:nvPr/>
        </p:nvSpPr>
        <p:spPr>
          <a:xfrm>
            <a:off x="5030235" y="337550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0" name="Google Shape;290;p131"/>
          <p:cNvCxnSpPr/>
          <p:nvPr/>
        </p:nvCxnSpPr>
        <p:spPr>
          <a:xfrm>
            <a:off x="10230744" y="15740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p131"/>
          <p:cNvSpPr/>
          <p:nvPr/>
        </p:nvSpPr>
        <p:spPr>
          <a:xfrm>
            <a:off x="10182547" y="1531449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131"/>
          <p:cNvSpPr/>
          <p:nvPr/>
        </p:nvSpPr>
        <p:spPr>
          <a:xfrm>
            <a:off x="10182547" y="1921961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31"/>
          <p:cNvSpPr/>
          <p:nvPr/>
        </p:nvSpPr>
        <p:spPr>
          <a:xfrm>
            <a:off x="10182547" y="2312476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4" name="Google Shape;294;p131"/>
          <p:cNvGrpSpPr/>
          <p:nvPr/>
        </p:nvGrpSpPr>
        <p:grpSpPr>
          <a:xfrm>
            <a:off x="8146456" y="1429530"/>
            <a:ext cx="934324" cy="1059670"/>
            <a:chOff x="6331733" y="2438419"/>
            <a:chExt cx="1567666" cy="1777981"/>
          </a:xfrm>
        </p:grpSpPr>
        <p:sp>
          <p:nvSpPr>
            <p:cNvPr id="295" name="Google Shape;295;p13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6" name="Google Shape;296;p13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297" name="Google Shape;297;p1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298" name="Google Shape;298;p1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99" name="Google Shape;299;p131"/>
          <p:cNvCxnSpPr/>
          <p:nvPr/>
        </p:nvCxnSpPr>
        <p:spPr>
          <a:xfrm>
            <a:off x="10230744" y="31615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131"/>
          <p:cNvSpPr/>
          <p:nvPr/>
        </p:nvSpPr>
        <p:spPr>
          <a:xfrm>
            <a:off x="10182547" y="3118949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131"/>
          <p:cNvSpPr/>
          <p:nvPr/>
        </p:nvSpPr>
        <p:spPr>
          <a:xfrm>
            <a:off x="10182547" y="3509461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131"/>
          <p:cNvSpPr/>
          <p:nvPr/>
        </p:nvSpPr>
        <p:spPr>
          <a:xfrm>
            <a:off x="10182547" y="3899976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3" name="Google Shape;303;p131"/>
          <p:cNvCxnSpPr/>
          <p:nvPr/>
        </p:nvCxnSpPr>
        <p:spPr>
          <a:xfrm>
            <a:off x="7373518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4" name="Google Shape;304;p131"/>
          <p:cNvCxnSpPr/>
          <p:nvPr/>
        </p:nvCxnSpPr>
        <p:spPr>
          <a:xfrm>
            <a:off x="9353147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5" name="Google Shape;305;p131"/>
          <p:cNvCxnSpPr/>
          <p:nvPr/>
        </p:nvCxnSpPr>
        <p:spPr>
          <a:xfrm>
            <a:off x="7373518" y="359115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6" name="Google Shape;306;p131"/>
          <p:cNvCxnSpPr/>
          <p:nvPr/>
        </p:nvCxnSpPr>
        <p:spPr>
          <a:xfrm>
            <a:off x="9343720" y="355344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7" name="Google Shape;307;p131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Регион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31"/>
          <p:cNvSpPr txBox="1"/>
          <p:nvPr/>
        </p:nvSpPr>
        <p:spPr>
          <a:xfrm>
            <a:off x="7973396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9" name="Google Shape;309;p131"/>
          <p:cNvGrpSpPr/>
          <p:nvPr/>
        </p:nvGrpSpPr>
        <p:grpSpPr>
          <a:xfrm>
            <a:off x="8146456" y="3029730"/>
            <a:ext cx="934324" cy="1059670"/>
            <a:chOff x="6331733" y="2438419"/>
            <a:chExt cx="1567666" cy="1777981"/>
          </a:xfrm>
        </p:grpSpPr>
        <p:sp>
          <p:nvSpPr>
            <p:cNvPr id="310" name="Google Shape;310;p131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11" name="Google Shape;311;p131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312" name="Google Shape;312;p1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313" name="Google Shape;313;p1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4" name="Google Shape;314;p131"/>
          <p:cNvSpPr/>
          <p:nvPr/>
        </p:nvSpPr>
        <p:spPr>
          <a:xfrm>
            <a:off x="847011" y="1571930"/>
            <a:ext cx="924987" cy="105755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1"/>
          <p:cNvSpPr/>
          <p:nvPr/>
        </p:nvSpPr>
        <p:spPr>
          <a:xfrm>
            <a:off x="3383419" y="3690859"/>
            <a:ext cx="391844" cy="30141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31"/>
          <p:cNvSpPr/>
          <p:nvPr/>
        </p:nvSpPr>
        <p:spPr>
          <a:xfrm>
            <a:off x="3938275" y="2834286"/>
            <a:ext cx="205417" cy="37144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31"/>
          <p:cNvSpPr/>
          <p:nvPr/>
        </p:nvSpPr>
        <p:spPr>
          <a:xfrm>
            <a:off x="3667929" y="4915992"/>
            <a:ext cx="675373" cy="732333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31"/>
          <p:cNvSpPr/>
          <p:nvPr/>
        </p:nvSpPr>
        <p:spPr>
          <a:xfrm>
            <a:off x="3291299" y="3180204"/>
            <a:ext cx="213224" cy="22960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31"/>
          <p:cNvSpPr/>
          <p:nvPr/>
        </p:nvSpPr>
        <p:spPr>
          <a:xfrm>
            <a:off x="2294262" y="1870971"/>
            <a:ext cx="714565" cy="55508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1"/>
          <p:cNvSpPr/>
          <p:nvPr/>
        </p:nvSpPr>
        <p:spPr>
          <a:xfrm>
            <a:off x="1410317" y="3084460"/>
            <a:ext cx="1410032" cy="254423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1"/>
          <p:cNvSpPr/>
          <p:nvPr/>
        </p:nvSpPr>
        <p:spPr>
          <a:xfrm>
            <a:off x="2746889" y="2702020"/>
            <a:ext cx="1570674" cy="2907911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1"/>
          <p:cNvSpPr/>
          <p:nvPr/>
        </p:nvSpPr>
        <p:spPr>
          <a:xfrm>
            <a:off x="657219" y="3700827"/>
            <a:ext cx="1048354" cy="187356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31"/>
          <p:cNvSpPr/>
          <p:nvPr/>
        </p:nvSpPr>
        <p:spPr>
          <a:xfrm>
            <a:off x="2008259" y="3430474"/>
            <a:ext cx="650676" cy="606718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31"/>
          <p:cNvPicPr preferRelativeResize="0"/>
          <p:nvPr/>
        </p:nvPicPr>
        <p:blipFill rotWithShape="1">
          <a:blip r:embed="rId3">
            <a:alphaModFix/>
          </a:blip>
          <a:srcRect b="42824" l="66595" r="21279" t="50053"/>
          <a:stretch/>
        </p:blipFill>
        <p:spPr>
          <a:xfrm>
            <a:off x="5782818" y="1319163"/>
            <a:ext cx="1358197" cy="1291878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131"/>
          <p:cNvPicPr preferRelativeResize="0"/>
          <p:nvPr/>
        </p:nvPicPr>
        <p:blipFill rotWithShape="1">
          <a:blip r:embed="rId3">
            <a:alphaModFix/>
          </a:blip>
          <a:srcRect b="6875" l="56294" r="9278" t="29099"/>
          <a:stretch/>
        </p:blipFill>
        <p:spPr>
          <a:xfrm>
            <a:off x="5784560" y="2943556"/>
            <a:ext cx="1354712" cy="1288274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p131"/>
          <p:cNvSpPr txBox="1"/>
          <p:nvPr/>
        </p:nvSpPr>
        <p:spPr>
          <a:xfrm>
            <a:off x="10399163" y="135890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31"/>
          <p:cNvSpPr txBox="1"/>
          <p:nvPr/>
        </p:nvSpPr>
        <p:spPr>
          <a:xfrm>
            <a:off x="10399163" y="1754698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31"/>
          <p:cNvSpPr txBox="1"/>
          <p:nvPr/>
        </p:nvSpPr>
        <p:spPr>
          <a:xfrm>
            <a:off x="10399163" y="215005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31"/>
          <p:cNvSpPr txBox="1"/>
          <p:nvPr/>
        </p:nvSpPr>
        <p:spPr>
          <a:xfrm>
            <a:off x="10399163" y="294640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31"/>
          <p:cNvSpPr txBox="1"/>
          <p:nvPr/>
        </p:nvSpPr>
        <p:spPr>
          <a:xfrm>
            <a:off x="10399163" y="3342198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31"/>
          <p:cNvSpPr txBox="1"/>
          <p:nvPr/>
        </p:nvSpPr>
        <p:spPr>
          <a:xfrm>
            <a:off x="10399163" y="373755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54" y="1413463"/>
            <a:ext cx="4381988" cy="447298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32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2"/>
          <p:cNvSpPr/>
          <p:nvPr/>
        </p:nvSpPr>
        <p:spPr>
          <a:xfrm>
            <a:off x="5030235" y="337550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132"/>
          <p:cNvSpPr txBox="1"/>
          <p:nvPr/>
        </p:nvSpPr>
        <p:spPr>
          <a:xfrm rot="5400000">
            <a:off x="6256362" y="5988549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0" name="Google Shape;340;p132"/>
          <p:cNvCxnSpPr/>
          <p:nvPr/>
        </p:nvCxnSpPr>
        <p:spPr>
          <a:xfrm>
            <a:off x="10230744" y="15740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132"/>
          <p:cNvSpPr/>
          <p:nvPr/>
        </p:nvSpPr>
        <p:spPr>
          <a:xfrm>
            <a:off x="10182547" y="1531449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132"/>
          <p:cNvSpPr/>
          <p:nvPr/>
        </p:nvSpPr>
        <p:spPr>
          <a:xfrm>
            <a:off x="10182547" y="1921961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132"/>
          <p:cNvSpPr/>
          <p:nvPr/>
        </p:nvSpPr>
        <p:spPr>
          <a:xfrm>
            <a:off x="10182547" y="2312476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4" name="Google Shape;344;p132"/>
          <p:cNvGrpSpPr/>
          <p:nvPr/>
        </p:nvGrpSpPr>
        <p:grpSpPr>
          <a:xfrm>
            <a:off x="8146456" y="1429530"/>
            <a:ext cx="934324" cy="1059670"/>
            <a:chOff x="6331733" y="2438419"/>
            <a:chExt cx="1567666" cy="1777981"/>
          </a:xfrm>
        </p:grpSpPr>
        <p:sp>
          <p:nvSpPr>
            <p:cNvPr id="345" name="Google Shape;345;p13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46" name="Google Shape;346;p13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347" name="Google Shape;347;p1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348" name="Google Shape;348;p1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49" name="Google Shape;349;p132"/>
          <p:cNvCxnSpPr/>
          <p:nvPr/>
        </p:nvCxnSpPr>
        <p:spPr>
          <a:xfrm>
            <a:off x="10230744" y="31615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132"/>
          <p:cNvSpPr/>
          <p:nvPr/>
        </p:nvSpPr>
        <p:spPr>
          <a:xfrm>
            <a:off x="10182547" y="3118949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132"/>
          <p:cNvSpPr/>
          <p:nvPr/>
        </p:nvSpPr>
        <p:spPr>
          <a:xfrm>
            <a:off x="10182547" y="3509461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132"/>
          <p:cNvSpPr/>
          <p:nvPr/>
        </p:nvSpPr>
        <p:spPr>
          <a:xfrm>
            <a:off x="10182547" y="3899976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3" name="Google Shape;353;p132"/>
          <p:cNvCxnSpPr/>
          <p:nvPr/>
        </p:nvCxnSpPr>
        <p:spPr>
          <a:xfrm>
            <a:off x="10230744" y="47363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132"/>
          <p:cNvSpPr/>
          <p:nvPr/>
        </p:nvSpPr>
        <p:spPr>
          <a:xfrm>
            <a:off x="10182547" y="4693749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132"/>
          <p:cNvSpPr/>
          <p:nvPr/>
        </p:nvSpPr>
        <p:spPr>
          <a:xfrm>
            <a:off x="10182547" y="5084261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132"/>
          <p:cNvSpPr/>
          <p:nvPr/>
        </p:nvSpPr>
        <p:spPr>
          <a:xfrm>
            <a:off x="10182547" y="5474776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7" name="Google Shape;357;p132"/>
          <p:cNvCxnSpPr/>
          <p:nvPr/>
        </p:nvCxnSpPr>
        <p:spPr>
          <a:xfrm>
            <a:off x="7373518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8" name="Google Shape;358;p132"/>
          <p:cNvCxnSpPr/>
          <p:nvPr/>
        </p:nvCxnSpPr>
        <p:spPr>
          <a:xfrm>
            <a:off x="9353147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9" name="Google Shape;359;p132"/>
          <p:cNvCxnSpPr/>
          <p:nvPr/>
        </p:nvCxnSpPr>
        <p:spPr>
          <a:xfrm>
            <a:off x="7373518" y="359115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0" name="Google Shape;360;p132"/>
          <p:cNvCxnSpPr/>
          <p:nvPr/>
        </p:nvCxnSpPr>
        <p:spPr>
          <a:xfrm>
            <a:off x="7373518" y="514657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1" name="Google Shape;361;p132"/>
          <p:cNvCxnSpPr/>
          <p:nvPr/>
        </p:nvCxnSpPr>
        <p:spPr>
          <a:xfrm>
            <a:off x="9343720" y="514657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2" name="Google Shape;362;p132"/>
          <p:cNvCxnSpPr/>
          <p:nvPr/>
        </p:nvCxnSpPr>
        <p:spPr>
          <a:xfrm>
            <a:off x="9343720" y="355344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3" name="Google Shape;363;p132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Регион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32"/>
          <p:cNvSpPr txBox="1"/>
          <p:nvPr/>
        </p:nvSpPr>
        <p:spPr>
          <a:xfrm rot="5400000">
            <a:off x="8311405" y="5988549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132"/>
          <p:cNvSpPr txBox="1"/>
          <p:nvPr/>
        </p:nvSpPr>
        <p:spPr>
          <a:xfrm rot="5400000">
            <a:off x="10347594" y="5988549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132"/>
          <p:cNvSpPr txBox="1"/>
          <p:nvPr/>
        </p:nvSpPr>
        <p:spPr>
          <a:xfrm>
            <a:off x="7973396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7" name="Google Shape;367;p132"/>
          <p:cNvGrpSpPr/>
          <p:nvPr/>
        </p:nvGrpSpPr>
        <p:grpSpPr>
          <a:xfrm>
            <a:off x="8146456" y="3029730"/>
            <a:ext cx="934324" cy="1059670"/>
            <a:chOff x="6331733" y="2438419"/>
            <a:chExt cx="1567666" cy="1777981"/>
          </a:xfrm>
        </p:grpSpPr>
        <p:sp>
          <p:nvSpPr>
            <p:cNvPr id="368" name="Google Shape;368;p13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69" name="Google Shape;369;p13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370" name="Google Shape;370;p1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371" name="Google Shape;371;p1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2" name="Google Shape;372;p132"/>
          <p:cNvGrpSpPr/>
          <p:nvPr/>
        </p:nvGrpSpPr>
        <p:grpSpPr>
          <a:xfrm>
            <a:off x="8146456" y="4617230"/>
            <a:ext cx="934324" cy="1059670"/>
            <a:chOff x="6331733" y="2438419"/>
            <a:chExt cx="1567666" cy="1777981"/>
          </a:xfrm>
        </p:grpSpPr>
        <p:sp>
          <p:nvSpPr>
            <p:cNvPr id="373" name="Google Shape;373;p132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74" name="Google Shape;374;p132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375" name="Google Shape;375;p1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376" name="Google Shape;376;p1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77" name="Google Shape;377;p132"/>
          <p:cNvSpPr/>
          <p:nvPr/>
        </p:nvSpPr>
        <p:spPr>
          <a:xfrm>
            <a:off x="847011" y="1571930"/>
            <a:ext cx="924987" cy="105755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32"/>
          <p:cNvSpPr/>
          <p:nvPr/>
        </p:nvSpPr>
        <p:spPr>
          <a:xfrm>
            <a:off x="3383419" y="3690859"/>
            <a:ext cx="391844" cy="30141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32"/>
          <p:cNvSpPr/>
          <p:nvPr/>
        </p:nvSpPr>
        <p:spPr>
          <a:xfrm>
            <a:off x="3938275" y="2834286"/>
            <a:ext cx="205417" cy="37144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32"/>
          <p:cNvSpPr/>
          <p:nvPr/>
        </p:nvSpPr>
        <p:spPr>
          <a:xfrm>
            <a:off x="3667929" y="4915992"/>
            <a:ext cx="675373" cy="732333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32"/>
          <p:cNvSpPr/>
          <p:nvPr/>
        </p:nvSpPr>
        <p:spPr>
          <a:xfrm>
            <a:off x="3291299" y="3180204"/>
            <a:ext cx="213224" cy="22960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32"/>
          <p:cNvSpPr/>
          <p:nvPr/>
        </p:nvSpPr>
        <p:spPr>
          <a:xfrm>
            <a:off x="2294262" y="1870971"/>
            <a:ext cx="714565" cy="55508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32"/>
          <p:cNvSpPr/>
          <p:nvPr/>
        </p:nvSpPr>
        <p:spPr>
          <a:xfrm>
            <a:off x="1410317" y="3084460"/>
            <a:ext cx="1410032" cy="254423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32"/>
          <p:cNvSpPr/>
          <p:nvPr/>
        </p:nvSpPr>
        <p:spPr>
          <a:xfrm>
            <a:off x="2746889" y="2702020"/>
            <a:ext cx="1570674" cy="2907911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32"/>
          <p:cNvSpPr/>
          <p:nvPr/>
        </p:nvSpPr>
        <p:spPr>
          <a:xfrm>
            <a:off x="657219" y="3700827"/>
            <a:ext cx="1048354" cy="187356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32"/>
          <p:cNvSpPr/>
          <p:nvPr/>
        </p:nvSpPr>
        <p:spPr>
          <a:xfrm>
            <a:off x="2008259" y="3430474"/>
            <a:ext cx="650676" cy="606718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132"/>
          <p:cNvPicPr preferRelativeResize="0"/>
          <p:nvPr/>
        </p:nvPicPr>
        <p:blipFill rotWithShape="1">
          <a:blip r:embed="rId3">
            <a:alphaModFix/>
          </a:blip>
          <a:srcRect b="42824" l="66595" r="21279" t="50053"/>
          <a:stretch/>
        </p:blipFill>
        <p:spPr>
          <a:xfrm>
            <a:off x="5782818" y="1319163"/>
            <a:ext cx="1358197" cy="1291878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8" name="Google Shape;388;p132"/>
          <p:cNvPicPr preferRelativeResize="0"/>
          <p:nvPr/>
        </p:nvPicPr>
        <p:blipFill rotWithShape="1">
          <a:blip r:embed="rId3">
            <a:alphaModFix/>
          </a:blip>
          <a:srcRect b="6575" l="22945" r="43874" t="37727"/>
          <a:stretch/>
        </p:blipFill>
        <p:spPr>
          <a:xfrm>
            <a:off x="5784560" y="4564345"/>
            <a:ext cx="1354712" cy="1299867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132"/>
          <p:cNvPicPr preferRelativeResize="0"/>
          <p:nvPr/>
        </p:nvPicPr>
        <p:blipFill rotWithShape="1">
          <a:blip r:embed="rId3">
            <a:alphaModFix/>
          </a:blip>
          <a:srcRect b="6875" l="56294" r="9278" t="29099"/>
          <a:stretch/>
        </p:blipFill>
        <p:spPr>
          <a:xfrm>
            <a:off x="5784560" y="2943556"/>
            <a:ext cx="1354712" cy="1288274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132"/>
          <p:cNvSpPr txBox="1"/>
          <p:nvPr/>
        </p:nvSpPr>
        <p:spPr>
          <a:xfrm>
            <a:off x="10399163" y="135890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2"/>
          <p:cNvSpPr txBox="1"/>
          <p:nvPr/>
        </p:nvSpPr>
        <p:spPr>
          <a:xfrm>
            <a:off x="10399163" y="1754698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32"/>
          <p:cNvSpPr txBox="1"/>
          <p:nvPr/>
        </p:nvSpPr>
        <p:spPr>
          <a:xfrm>
            <a:off x="10399163" y="215005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32"/>
          <p:cNvSpPr txBox="1"/>
          <p:nvPr/>
        </p:nvSpPr>
        <p:spPr>
          <a:xfrm>
            <a:off x="10399163" y="294640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32"/>
          <p:cNvSpPr txBox="1"/>
          <p:nvPr/>
        </p:nvSpPr>
        <p:spPr>
          <a:xfrm>
            <a:off x="10399163" y="3342198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32"/>
          <p:cNvSpPr txBox="1"/>
          <p:nvPr/>
        </p:nvSpPr>
        <p:spPr>
          <a:xfrm>
            <a:off x="10399163" y="373755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32"/>
          <p:cNvSpPr txBox="1"/>
          <p:nvPr/>
        </p:nvSpPr>
        <p:spPr>
          <a:xfrm>
            <a:off x="10399163" y="452120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Собака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32"/>
          <p:cNvSpPr txBox="1"/>
          <p:nvPr/>
        </p:nvSpPr>
        <p:spPr>
          <a:xfrm>
            <a:off x="10399163" y="4916998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32"/>
          <p:cNvSpPr txBox="1"/>
          <p:nvPr/>
        </p:nvSpPr>
        <p:spPr>
          <a:xfrm>
            <a:off x="10399163" y="5312350"/>
            <a:ext cx="13410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54" y="1413463"/>
            <a:ext cx="4381988" cy="447298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33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33"/>
          <p:cNvSpPr/>
          <p:nvPr/>
        </p:nvSpPr>
        <p:spPr>
          <a:xfrm>
            <a:off x="5030235" y="3375509"/>
            <a:ext cx="468827" cy="5614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133"/>
          <p:cNvSpPr txBox="1"/>
          <p:nvPr/>
        </p:nvSpPr>
        <p:spPr>
          <a:xfrm rot="5400000">
            <a:off x="6256362" y="5988549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7" name="Google Shape;407;p133"/>
          <p:cNvCxnSpPr/>
          <p:nvPr/>
        </p:nvCxnSpPr>
        <p:spPr>
          <a:xfrm>
            <a:off x="10230744" y="15740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133"/>
          <p:cNvSpPr/>
          <p:nvPr/>
        </p:nvSpPr>
        <p:spPr>
          <a:xfrm>
            <a:off x="10182547" y="1531449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133"/>
          <p:cNvSpPr/>
          <p:nvPr/>
        </p:nvSpPr>
        <p:spPr>
          <a:xfrm>
            <a:off x="10182547" y="1921961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133"/>
          <p:cNvSpPr/>
          <p:nvPr/>
        </p:nvSpPr>
        <p:spPr>
          <a:xfrm>
            <a:off x="10182547" y="2312476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1" name="Google Shape;411;p133"/>
          <p:cNvGrpSpPr/>
          <p:nvPr/>
        </p:nvGrpSpPr>
        <p:grpSpPr>
          <a:xfrm>
            <a:off x="8146456" y="1429530"/>
            <a:ext cx="934324" cy="1059670"/>
            <a:chOff x="6331733" y="2438419"/>
            <a:chExt cx="1567666" cy="1777981"/>
          </a:xfrm>
        </p:grpSpPr>
        <p:sp>
          <p:nvSpPr>
            <p:cNvPr id="412" name="Google Shape;412;p13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3" name="Google Shape;413;p13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414" name="Google Shape;414;p1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415" name="Google Shape;415;p1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416" name="Google Shape;416;p133"/>
          <p:cNvCxnSpPr/>
          <p:nvPr/>
        </p:nvCxnSpPr>
        <p:spPr>
          <a:xfrm>
            <a:off x="10230744" y="31615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133"/>
          <p:cNvSpPr/>
          <p:nvPr/>
        </p:nvSpPr>
        <p:spPr>
          <a:xfrm>
            <a:off x="10182547" y="3118949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133"/>
          <p:cNvSpPr/>
          <p:nvPr/>
        </p:nvSpPr>
        <p:spPr>
          <a:xfrm>
            <a:off x="10182547" y="3509461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133"/>
          <p:cNvSpPr/>
          <p:nvPr/>
        </p:nvSpPr>
        <p:spPr>
          <a:xfrm>
            <a:off x="10182547" y="3899976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0" name="Google Shape;420;p133"/>
          <p:cNvCxnSpPr/>
          <p:nvPr/>
        </p:nvCxnSpPr>
        <p:spPr>
          <a:xfrm>
            <a:off x="10230744" y="4736325"/>
            <a:ext cx="0" cy="792223"/>
          </a:xfrm>
          <a:prstGeom prst="straightConnector1">
            <a:avLst/>
          </a:prstGeom>
          <a:noFill/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133"/>
          <p:cNvSpPr/>
          <p:nvPr/>
        </p:nvSpPr>
        <p:spPr>
          <a:xfrm>
            <a:off x="10182547" y="4693749"/>
            <a:ext cx="98577" cy="95278"/>
          </a:xfrm>
          <a:prstGeom prst="ellipse">
            <a:avLst/>
          </a:prstGeom>
          <a:solidFill>
            <a:srgbClr val="76B900"/>
          </a:solidFill>
          <a:ln cap="flat" cmpd="sng" w="38100">
            <a:solidFill>
              <a:srgbClr val="4B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133"/>
          <p:cNvSpPr/>
          <p:nvPr/>
        </p:nvSpPr>
        <p:spPr>
          <a:xfrm>
            <a:off x="10182547" y="5084261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133"/>
          <p:cNvSpPr/>
          <p:nvPr/>
        </p:nvSpPr>
        <p:spPr>
          <a:xfrm>
            <a:off x="10182547" y="5474776"/>
            <a:ext cx="98577" cy="95278"/>
          </a:xfrm>
          <a:prstGeom prst="ellipse">
            <a:avLst/>
          </a:prstGeom>
          <a:solidFill>
            <a:srgbClr val="76B900">
              <a:alpha val="20000"/>
            </a:srgbClr>
          </a:solidFill>
          <a:ln cap="flat" cmpd="sng" w="38100">
            <a:solidFill>
              <a:srgbClr val="4B740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4" name="Google Shape;424;p133"/>
          <p:cNvCxnSpPr/>
          <p:nvPr/>
        </p:nvCxnSpPr>
        <p:spPr>
          <a:xfrm>
            <a:off x="7373518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5" name="Google Shape;425;p133"/>
          <p:cNvCxnSpPr/>
          <p:nvPr/>
        </p:nvCxnSpPr>
        <p:spPr>
          <a:xfrm>
            <a:off x="9353147" y="199802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6" name="Google Shape;426;p133"/>
          <p:cNvCxnSpPr/>
          <p:nvPr/>
        </p:nvCxnSpPr>
        <p:spPr>
          <a:xfrm>
            <a:off x="7373518" y="3591151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7" name="Google Shape;427;p133"/>
          <p:cNvCxnSpPr/>
          <p:nvPr/>
        </p:nvCxnSpPr>
        <p:spPr>
          <a:xfrm>
            <a:off x="7373518" y="514657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8" name="Google Shape;428;p133"/>
          <p:cNvCxnSpPr/>
          <p:nvPr/>
        </p:nvCxnSpPr>
        <p:spPr>
          <a:xfrm>
            <a:off x="9343720" y="514657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9" name="Google Shape;429;p133"/>
          <p:cNvCxnSpPr/>
          <p:nvPr/>
        </p:nvCxnSpPr>
        <p:spPr>
          <a:xfrm>
            <a:off x="9343720" y="3553444"/>
            <a:ext cx="50450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30" name="Google Shape;430;p133"/>
          <p:cNvSpPr txBox="1"/>
          <p:nvPr/>
        </p:nvSpPr>
        <p:spPr>
          <a:xfrm>
            <a:off x="5729817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Регион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33"/>
          <p:cNvSpPr txBox="1"/>
          <p:nvPr/>
        </p:nvSpPr>
        <p:spPr>
          <a:xfrm rot="5400000">
            <a:off x="8311405" y="5988549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133"/>
          <p:cNvSpPr txBox="1"/>
          <p:nvPr/>
        </p:nvSpPr>
        <p:spPr>
          <a:xfrm rot="5400000">
            <a:off x="10347594" y="5988549"/>
            <a:ext cx="489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133"/>
          <p:cNvSpPr txBox="1"/>
          <p:nvPr/>
        </p:nvSpPr>
        <p:spPr>
          <a:xfrm>
            <a:off x="7973396" y="774366"/>
            <a:ext cx="12976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4" name="Google Shape;434;p133"/>
          <p:cNvGrpSpPr/>
          <p:nvPr/>
        </p:nvGrpSpPr>
        <p:grpSpPr>
          <a:xfrm>
            <a:off x="8146456" y="3029730"/>
            <a:ext cx="934324" cy="1059670"/>
            <a:chOff x="6331733" y="2438419"/>
            <a:chExt cx="1567666" cy="1777981"/>
          </a:xfrm>
        </p:grpSpPr>
        <p:sp>
          <p:nvSpPr>
            <p:cNvPr id="435" name="Google Shape;435;p13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36" name="Google Shape;436;p13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437" name="Google Shape;437;p1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438" name="Google Shape;438;p1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39" name="Google Shape;439;p133"/>
          <p:cNvGrpSpPr/>
          <p:nvPr/>
        </p:nvGrpSpPr>
        <p:grpSpPr>
          <a:xfrm>
            <a:off x="8146456" y="4617230"/>
            <a:ext cx="934324" cy="1059670"/>
            <a:chOff x="6331733" y="2438419"/>
            <a:chExt cx="1567666" cy="1777981"/>
          </a:xfrm>
        </p:grpSpPr>
        <p:sp>
          <p:nvSpPr>
            <p:cNvPr id="440" name="Google Shape;440;p133"/>
            <p:cNvSpPr/>
            <p:nvPr/>
          </p:nvSpPr>
          <p:spPr>
            <a:xfrm rot="5400000">
              <a:off x="6226576" y="2543576"/>
              <a:ext cx="1777981" cy="1567666"/>
            </a:xfrm>
            <a:prstGeom prst="trapezoid">
              <a:avLst>
                <a:gd fmla="val 25000" name="adj"/>
              </a:avLst>
            </a:prstGeom>
            <a:solidFill>
              <a:srgbClr val="98CB40"/>
            </a:solidFill>
            <a:ln cap="flat" cmpd="sng" w="38100">
              <a:solidFill>
                <a:srgbClr val="6B90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41" name="Google Shape;441;p133"/>
            <p:cNvGrpSpPr/>
            <p:nvPr/>
          </p:nvGrpSpPr>
          <p:grpSpPr>
            <a:xfrm>
              <a:off x="6509952" y="2785957"/>
              <a:ext cx="1239616" cy="991977"/>
              <a:chOff x="4556352" y="2559881"/>
              <a:chExt cx="1466484" cy="1173523"/>
            </a:xfrm>
          </p:grpSpPr>
          <p:pic>
            <p:nvPicPr>
              <p:cNvPr descr="C:\Users\LK\Kocherga\gear.png" id="442" name="Google Shape;442;p1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56352" y="2559881"/>
                <a:ext cx="1011393" cy="1011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LK\Kocherga\gear.png" id="443" name="Google Shape;443;p1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19249">
                <a:off x="5329937" y="3040505"/>
                <a:ext cx="640689" cy="640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44" name="Google Shape;444;p133"/>
          <p:cNvSpPr txBox="1"/>
          <p:nvPr/>
        </p:nvSpPr>
        <p:spPr>
          <a:xfrm>
            <a:off x="9115720" y="774366"/>
            <a:ext cx="25004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Класс + BBox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5" name="Google Shape;445;p133"/>
          <p:cNvGrpSpPr/>
          <p:nvPr/>
        </p:nvGrpSpPr>
        <p:grpSpPr>
          <a:xfrm>
            <a:off x="10542523" y="1364751"/>
            <a:ext cx="98555" cy="1266539"/>
            <a:chOff x="10402823" y="1280375"/>
            <a:chExt cx="114801" cy="1475324"/>
          </a:xfrm>
        </p:grpSpPr>
        <p:cxnSp>
          <p:nvCxnSpPr>
            <p:cNvPr id="446" name="Google Shape;446;p133"/>
            <p:cNvCxnSpPr/>
            <p:nvPr/>
          </p:nvCxnSpPr>
          <p:spPr>
            <a:xfrm>
              <a:off x="10458953" y="1329960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7" name="Google Shape;447;p133"/>
            <p:cNvSpPr/>
            <p:nvPr/>
          </p:nvSpPr>
          <p:spPr>
            <a:xfrm>
              <a:off x="10402823" y="128037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33"/>
            <p:cNvSpPr/>
            <p:nvPr/>
          </p:nvSpPr>
          <p:spPr>
            <a:xfrm>
              <a:off x="10402823" y="1735163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33"/>
            <p:cNvSpPr/>
            <p:nvPr/>
          </p:nvSpPr>
          <p:spPr>
            <a:xfrm>
              <a:off x="10402823" y="2189951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33"/>
            <p:cNvSpPr/>
            <p:nvPr/>
          </p:nvSpPr>
          <p:spPr>
            <a:xfrm>
              <a:off x="10402823" y="2644740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133"/>
          <p:cNvGrpSpPr/>
          <p:nvPr/>
        </p:nvGrpSpPr>
        <p:grpSpPr>
          <a:xfrm>
            <a:off x="10542523" y="2901451"/>
            <a:ext cx="98555" cy="1266539"/>
            <a:chOff x="10402823" y="1280375"/>
            <a:chExt cx="114801" cy="1475324"/>
          </a:xfrm>
        </p:grpSpPr>
        <p:cxnSp>
          <p:nvCxnSpPr>
            <p:cNvPr id="452" name="Google Shape;452;p133"/>
            <p:cNvCxnSpPr/>
            <p:nvPr/>
          </p:nvCxnSpPr>
          <p:spPr>
            <a:xfrm>
              <a:off x="10458953" y="1329960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3" name="Google Shape;453;p133"/>
            <p:cNvSpPr/>
            <p:nvPr/>
          </p:nvSpPr>
          <p:spPr>
            <a:xfrm>
              <a:off x="10402823" y="128037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33"/>
            <p:cNvSpPr/>
            <p:nvPr/>
          </p:nvSpPr>
          <p:spPr>
            <a:xfrm>
              <a:off x="10402823" y="1735163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33"/>
            <p:cNvSpPr/>
            <p:nvPr/>
          </p:nvSpPr>
          <p:spPr>
            <a:xfrm>
              <a:off x="10402823" y="2189951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33"/>
            <p:cNvSpPr/>
            <p:nvPr/>
          </p:nvSpPr>
          <p:spPr>
            <a:xfrm>
              <a:off x="10402823" y="2644740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133"/>
          <p:cNvGrpSpPr/>
          <p:nvPr/>
        </p:nvGrpSpPr>
        <p:grpSpPr>
          <a:xfrm>
            <a:off x="10542523" y="4527051"/>
            <a:ext cx="98555" cy="1266539"/>
            <a:chOff x="10402823" y="1280375"/>
            <a:chExt cx="114801" cy="1475324"/>
          </a:xfrm>
        </p:grpSpPr>
        <p:cxnSp>
          <p:nvCxnSpPr>
            <p:cNvPr id="458" name="Google Shape;458;p133"/>
            <p:cNvCxnSpPr/>
            <p:nvPr/>
          </p:nvCxnSpPr>
          <p:spPr>
            <a:xfrm>
              <a:off x="10458953" y="1329960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9" name="Google Shape;459;p133"/>
            <p:cNvSpPr/>
            <p:nvPr/>
          </p:nvSpPr>
          <p:spPr>
            <a:xfrm>
              <a:off x="10402823" y="128037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33"/>
            <p:cNvSpPr/>
            <p:nvPr/>
          </p:nvSpPr>
          <p:spPr>
            <a:xfrm>
              <a:off x="10402823" y="1735163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33"/>
            <p:cNvSpPr/>
            <p:nvPr/>
          </p:nvSpPr>
          <p:spPr>
            <a:xfrm>
              <a:off x="10402823" y="2189951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33"/>
            <p:cNvSpPr/>
            <p:nvPr/>
          </p:nvSpPr>
          <p:spPr>
            <a:xfrm>
              <a:off x="10402823" y="2644740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133"/>
          <p:cNvSpPr/>
          <p:nvPr/>
        </p:nvSpPr>
        <p:spPr>
          <a:xfrm>
            <a:off x="847011" y="1571930"/>
            <a:ext cx="924987" cy="105755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33"/>
          <p:cNvSpPr/>
          <p:nvPr/>
        </p:nvSpPr>
        <p:spPr>
          <a:xfrm>
            <a:off x="3383419" y="3690859"/>
            <a:ext cx="391844" cy="30141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33"/>
          <p:cNvSpPr/>
          <p:nvPr/>
        </p:nvSpPr>
        <p:spPr>
          <a:xfrm>
            <a:off x="3938275" y="2834286"/>
            <a:ext cx="205417" cy="37144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33"/>
          <p:cNvSpPr/>
          <p:nvPr/>
        </p:nvSpPr>
        <p:spPr>
          <a:xfrm>
            <a:off x="3667929" y="4915992"/>
            <a:ext cx="675373" cy="732333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33"/>
          <p:cNvSpPr/>
          <p:nvPr/>
        </p:nvSpPr>
        <p:spPr>
          <a:xfrm>
            <a:off x="3291299" y="3180204"/>
            <a:ext cx="213224" cy="22960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33"/>
          <p:cNvSpPr/>
          <p:nvPr/>
        </p:nvSpPr>
        <p:spPr>
          <a:xfrm>
            <a:off x="2294262" y="1870971"/>
            <a:ext cx="714565" cy="55508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33"/>
          <p:cNvSpPr/>
          <p:nvPr/>
        </p:nvSpPr>
        <p:spPr>
          <a:xfrm>
            <a:off x="1410317" y="3084460"/>
            <a:ext cx="1410032" cy="2544235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33"/>
          <p:cNvSpPr/>
          <p:nvPr/>
        </p:nvSpPr>
        <p:spPr>
          <a:xfrm>
            <a:off x="2746889" y="2702020"/>
            <a:ext cx="1570674" cy="2907911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33"/>
          <p:cNvSpPr/>
          <p:nvPr/>
        </p:nvSpPr>
        <p:spPr>
          <a:xfrm>
            <a:off x="657219" y="3700827"/>
            <a:ext cx="1048354" cy="1873567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33"/>
          <p:cNvSpPr/>
          <p:nvPr/>
        </p:nvSpPr>
        <p:spPr>
          <a:xfrm>
            <a:off x="2008259" y="3430474"/>
            <a:ext cx="650676" cy="606718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133"/>
          <p:cNvPicPr preferRelativeResize="0"/>
          <p:nvPr/>
        </p:nvPicPr>
        <p:blipFill rotWithShape="1">
          <a:blip r:embed="rId3">
            <a:alphaModFix/>
          </a:blip>
          <a:srcRect b="42824" l="66595" r="21279" t="50053"/>
          <a:stretch/>
        </p:blipFill>
        <p:spPr>
          <a:xfrm>
            <a:off x="5782818" y="1319163"/>
            <a:ext cx="1358197" cy="1291878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133"/>
          <p:cNvPicPr preferRelativeResize="0"/>
          <p:nvPr/>
        </p:nvPicPr>
        <p:blipFill rotWithShape="1">
          <a:blip r:embed="rId3">
            <a:alphaModFix/>
          </a:blip>
          <a:srcRect b="6575" l="22945" r="43874" t="37727"/>
          <a:stretch/>
        </p:blipFill>
        <p:spPr>
          <a:xfrm>
            <a:off x="5784560" y="4564345"/>
            <a:ext cx="1354712" cy="1299867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133"/>
          <p:cNvPicPr preferRelativeResize="0"/>
          <p:nvPr/>
        </p:nvPicPr>
        <p:blipFill rotWithShape="1">
          <a:blip r:embed="rId3">
            <a:alphaModFix/>
          </a:blip>
          <a:srcRect b="6875" l="56294" r="9278" t="29099"/>
          <a:stretch/>
        </p:blipFill>
        <p:spPr>
          <a:xfrm>
            <a:off x="5784560" y="2943556"/>
            <a:ext cx="1354712" cy="1288274"/>
          </a:xfrm>
          <a:prstGeom prst="rect">
            <a:avLst/>
          </a:prstGeom>
          <a:noFill/>
          <a:ln cap="flat" cmpd="sng" w="3810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34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R-CNN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134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2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2" name="Google Shape;48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8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Детектирование объектов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18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2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9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Несколько объектов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106" y="1526645"/>
            <a:ext cx="5368620" cy="445427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19"/>
          <p:cNvSpPr/>
          <p:nvPr/>
        </p:nvSpPr>
        <p:spPr>
          <a:xfrm>
            <a:off x="1140030" y="1920603"/>
            <a:ext cx="2030904" cy="3522254"/>
          </a:xfrm>
          <a:prstGeom prst="rect">
            <a:avLst/>
          </a:prstGeom>
          <a:noFill/>
          <a:ln cap="flat" cmpd="sng" w="57150">
            <a:solidFill>
              <a:srgbClr val="FF474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9"/>
          <p:cNvSpPr/>
          <p:nvPr/>
        </p:nvSpPr>
        <p:spPr>
          <a:xfrm>
            <a:off x="7038765" y="3130289"/>
            <a:ext cx="637977" cy="7640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19"/>
          <p:cNvSpPr txBox="1"/>
          <p:nvPr/>
        </p:nvSpPr>
        <p:spPr>
          <a:xfrm>
            <a:off x="8012906" y="2591631"/>
            <a:ext cx="645319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9"/>
          <p:cNvSpPr txBox="1"/>
          <p:nvPr/>
        </p:nvSpPr>
        <p:spPr>
          <a:xfrm>
            <a:off x="9847849" y="3007200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Собака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19"/>
          <p:cNvSpPr txBox="1"/>
          <p:nvPr/>
        </p:nvSpPr>
        <p:spPr>
          <a:xfrm>
            <a:off x="9847849" y="3468142"/>
            <a:ext cx="1561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19"/>
          <p:cNvSpPr txBox="1"/>
          <p:nvPr/>
        </p:nvSpPr>
        <p:spPr>
          <a:xfrm>
            <a:off x="8531090" y="2591631"/>
            <a:ext cx="645319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19"/>
          <p:cNvSpPr txBox="1"/>
          <p:nvPr/>
        </p:nvSpPr>
        <p:spPr>
          <a:xfrm>
            <a:off x="8949816" y="2591631"/>
            <a:ext cx="645319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19"/>
          <p:cNvSpPr txBox="1"/>
          <p:nvPr/>
        </p:nvSpPr>
        <p:spPr>
          <a:xfrm>
            <a:off x="9404388" y="2627436"/>
            <a:ext cx="645319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119"/>
          <p:cNvGrpSpPr/>
          <p:nvPr/>
        </p:nvGrpSpPr>
        <p:grpSpPr>
          <a:xfrm rot="-5400000">
            <a:off x="8862329" y="2983476"/>
            <a:ext cx="114801" cy="1475324"/>
            <a:chOff x="8776603" y="4017619"/>
            <a:chExt cx="114801" cy="1475324"/>
          </a:xfrm>
        </p:grpSpPr>
        <p:cxnSp>
          <p:nvCxnSpPr>
            <p:cNvPr id="117" name="Google Shape;117;p119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" name="Google Shape;118;p119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19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19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9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F7A7A7"/>
            </a:solidFill>
            <a:ln cap="flat" cmpd="sng" w="38100">
              <a:solidFill>
                <a:srgbClr val="CC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119"/>
          <p:cNvSpPr/>
          <p:nvPr/>
        </p:nvSpPr>
        <p:spPr>
          <a:xfrm>
            <a:off x="3374353" y="1609399"/>
            <a:ext cx="2634561" cy="4225343"/>
          </a:xfrm>
          <a:prstGeom prst="rect">
            <a:avLst/>
          </a:prstGeom>
          <a:noFill/>
          <a:ln cap="flat" cmpd="sng" w="57150">
            <a:solidFill>
              <a:srgbClr val="6161F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19"/>
          <p:cNvGrpSpPr/>
          <p:nvPr/>
        </p:nvGrpSpPr>
        <p:grpSpPr>
          <a:xfrm rot="-5400000">
            <a:off x="8862330" y="2554332"/>
            <a:ext cx="114801" cy="1475324"/>
            <a:chOff x="8776603" y="4017619"/>
            <a:chExt cx="114801" cy="1475324"/>
          </a:xfrm>
        </p:grpSpPr>
        <p:cxnSp>
          <p:nvCxnSpPr>
            <p:cNvPr id="124" name="Google Shape;124;p119"/>
            <p:cNvCxnSpPr/>
            <p:nvPr/>
          </p:nvCxnSpPr>
          <p:spPr>
            <a:xfrm>
              <a:off x="8832733" y="4067204"/>
              <a:ext cx="4060" cy="1381096"/>
            </a:xfrm>
            <a:prstGeom prst="straightConnector1">
              <a:avLst/>
            </a:prstGeom>
            <a:noFill/>
            <a:ln cap="flat" cmpd="sng" w="38100">
              <a:solidFill>
                <a:srgbClr val="3D3B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" name="Google Shape;125;p119"/>
            <p:cNvSpPr/>
            <p:nvPr/>
          </p:nvSpPr>
          <p:spPr>
            <a:xfrm>
              <a:off x="8776603" y="4017619"/>
              <a:ext cx="114801" cy="110959"/>
            </a:xfrm>
            <a:prstGeom prst="ellipse">
              <a:avLst/>
            </a:prstGeom>
            <a:solidFill>
              <a:srgbClr val="A4A6E4"/>
            </a:solidFill>
            <a:ln cap="flat" cmpd="sng" w="38100">
              <a:solidFill>
                <a:srgbClr val="3D3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19"/>
            <p:cNvSpPr/>
            <p:nvPr/>
          </p:nvSpPr>
          <p:spPr>
            <a:xfrm>
              <a:off x="8776603" y="4472407"/>
              <a:ext cx="114801" cy="110959"/>
            </a:xfrm>
            <a:prstGeom prst="ellipse">
              <a:avLst/>
            </a:prstGeom>
            <a:solidFill>
              <a:srgbClr val="A4A6E4"/>
            </a:solidFill>
            <a:ln cap="flat" cmpd="sng" w="38100">
              <a:solidFill>
                <a:srgbClr val="3D3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19"/>
            <p:cNvSpPr/>
            <p:nvPr/>
          </p:nvSpPr>
          <p:spPr>
            <a:xfrm>
              <a:off x="8776603" y="4927195"/>
              <a:ext cx="114801" cy="110959"/>
            </a:xfrm>
            <a:prstGeom prst="ellipse">
              <a:avLst/>
            </a:prstGeom>
            <a:solidFill>
              <a:srgbClr val="A4A6E4"/>
            </a:solidFill>
            <a:ln cap="flat" cmpd="sng" w="38100">
              <a:solidFill>
                <a:srgbClr val="3D3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19"/>
            <p:cNvSpPr/>
            <p:nvPr/>
          </p:nvSpPr>
          <p:spPr>
            <a:xfrm>
              <a:off x="8776603" y="5381984"/>
              <a:ext cx="114801" cy="110959"/>
            </a:xfrm>
            <a:prstGeom prst="ellipse">
              <a:avLst/>
            </a:prstGeom>
            <a:solidFill>
              <a:srgbClr val="A4A6E4"/>
            </a:solidFill>
            <a:ln cap="flat" cmpd="sng" w="38100">
              <a:solidFill>
                <a:srgbClr val="3D3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0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Произвольное количество объектов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14" y="1213800"/>
            <a:ext cx="5197541" cy="530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20"/>
          <p:cNvSpPr/>
          <p:nvPr/>
        </p:nvSpPr>
        <p:spPr>
          <a:xfrm>
            <a:off x="1921330" y="3190875"/>
            <a:ext cx="1650546" cy="2978214"/>
          </a:xfrm>
          <a:prstGeom prst="rect">
            <a:avLst/>
          </a:prstGeom>
          <a:noFill/>
          <a:ln cap="flat" cmpd="sng" w="57150">
            <a:solidFill>
              <a:srgbClr val="6161F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0"/>
          <p:cNvSpPr/>
          <p:nvPr/>
        </p:nvSpPr>
        <p:spPr>
          <a:xfrm>
            <a:off x="3485886" y="2743201"/>
            <a:ext cx="1838589" cy="3403924"/>
          </a:xfrm>
          <a:prstGeom prst="rect">
            <a:avLst/>
          </a:prstGeom>
          <a:noFill/>
          <a:ln cap="flat" cmpd="sng" w="57150">
            <a:solidFill>
              <a:srgbClr val="6161F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0"/>
          <p:cNvSpPr/>
          <p:nvPr/>
        </p:nvSpPr>
        <p:spPr>
          <a:xfrm>
            <a:off x="1039774" y="3912377"/>
            <a:ext cx="1227175" cy="2193148"/>
          </a:xfrm>
          <a:prstGeom prst="rect">
            <a:avLst/>
          </a:prstGeom>
          <a:noFill/>
          <a:ln cap="flat" cmpd="sng" w="57150">
            <a:solidFill>
              <a:srgbClr val="FF474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1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Произвольное количество объектов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3362" y="2072479"/>
            <a:ext cx="5411242" cy="358811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1"/>
          <p:cNvSpPr/>
          <p:nvPr/>
        </p:nvSpPr>
        <p:spPr>
          <a:xfrm>
            <a:off x="10074465" y="2605315"/>
            <a:ext cx="1175144" cy="3084286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21"/>
          <p:cNvSpPr/>
          <p:nvPr/>
        </p:nvSpPr>
        <p:spPr>
          <a:xfrm>
            <a:off x="8360229" y="3040744"/>
            <a:ext cx="1342572" cy="2605314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21"/>
          <p:cNvSpPr/>
          <p:nvPr/>
        </p:nvSpPr>
        <p:spPr>
          <a:xfrm>
            <a:off x="9332686" y="2889739"/>
            <a:ext cx="1049175" cy="2785348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21"/>
          <p:cNvSpPr/>
          <p:nvPr/>
        </p:nvSpPr>
        <p:spPr>
          <a:xfrm>
            <a:off x="7368181" y="2877136"/>
            <a:ext cx="1195247" cy="2797950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21"/>
          <p:cNvSpPr/>
          <p:nvPr/>
        </p:nvSpPr>
        <p:spPr>
          <a:xfrm>
            <a:off x="6444343" y="2685143"/>
            <a:ext cx="1059543" cy="2989943"/>
          </a:xfrm>
          <a:prstGeom prst="rect">
            <a:avLst/>
          </a:prstGeom>
          <a:noFill/>
          <a:ln cap="flat" cmpd="sng" w="57150">
            <a:solidFill>
              <a:srgbClr val="F248C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414" y="1213800"/>
            <a:ext cx="5197541" cy="530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21"/>
          <p:cNvSpPr/>
          <p:nvPr/>
        </p:nvSpPr>
        <p:spPr>
          <a:xfrm>
            <a:off x="1921330" y="3190875"/>
            <a:ext cx="1650546" cy="2978214"/>
          </a:xfrm>
          <a:prstGeom prst="rect">
            <a:avLst/>
          </a:prstGeom>
          <a:noFill/>
          <a:ln cap="flat" cmpd="sng" w="57150">
            <a:solidFill>
              <a:srgbClr val="6161F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1"/>
          <p:cNvSpPr/>
          <p:nvPr/>
        </p:nvSpPr>
        <p:spPr>
          <a:xfrm>
            <a:off x="3485886" y="2743201"/>
            <a:ext cx="1838589" cy="3403924"/>
          </a:xfrm>
          <a:prstGeom prst="rect">
            <a:avLst/>
          </a:prstGeom>
          <a:noFill/>
          <a:ln cap="flat" cmpd="sng" w="57150">
            <a:solidFill>
              <a:srgbClr val="6161F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1"/>
          <p:cNvSpPr/>
          <p:nvPr/>
        </p:nvSpPr>
        <p:spPr>
          <a:xfrm>
            <a:off x="1039774" y="3912377"/>
            <a:ext cx="1227175" cy="2193148"/>
          </a:xfrm>
          <a:prstGeom prst="rect">
            <a:avLst/>
          </a:prstGeom>
          <a:noFill/>
          <a:ln cap="flat" cmpd="sng" w="57150">
            <a:solidFill>
              <a:srgbClr val="FF474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14" y="1213800"/>
            <a:ext cx="5197541" cy="530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22"/>
          <p:cNvSpPr/>
          <p:nvPr/>
        </p:nvSpPr>
        <p:spPr>
          <a:xfrm>
            <a:off x="1921330" y="3190875"/>
            <a:ext cx="1650546" cy="2978214"/>
          </a:xfrm>
          <a:prstGeom prst="rect">
            <a:avLst/>
          </a:prstGeom>
          <a:noFill/>
          <a:ln cap="flat" cmpd="sng" w="57150">
            <a:solidFill>
              <a:srgbClr val="6161F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22"/>
          <p:cNvSpPr/>
          <p:nvPr/>
        </p:nvSpPr>
        <p:spPr>
          <a:xfrm>
            <a:off x="3485886" y="2743201"/>
            <a:ext cx="1838589" cy="3403924"/>
          </a:xfrm>
          <a:prstGeom prst="rect">
            <a:avLst/>
          </a:prstGeom>
          <a:noFill/>
          <a:ln cap="flat" cmpd="sng" w="57150">
            <a:solidFill>
              <a:srgbClr val="6161F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22"/>
          <p:cNvSpPr/>
          <p:nvPr/>
        </p:nvSpPr>
        <p:spPr>
          <a:xfrm>
            <a:off x="1039774" y="3912377"/>
            <a:ext cx="1227175" cy="2193148"/>
          </a:xfrm>
          <a:prstGeom prst="rect">
            <a:avLst/>
          </a:prstGeom>
          <a:noFill/>
          <a:ln cap="flat" cmpd="sng" w="57150">
            <a:solidFill>
              <a:srgbClr val="FF474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22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Скользящее окно: не эффективно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22"/>
          <p:cNvSpPr/>
          <p:nvPr/>
        </p:nvSpPr>
        <p:spPr>
          <a:xfrm>
            <a:off x="816241" y="1700455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2"/>
          <p:cNvSpPr/>
          <p:nvPr/>
        </p:nvSpPr>
        <p:spPr>
          <a:xfrm>
            <a:off x="3288852" y="1963363"/>
            <a:ext cx="2124294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2"/>
          <p:cNvSpPr/>
          <p:nvPr/>
        </p:nvSpPr>
        <p:spPr>
          <a:xfrm>
            <a:off x="1175658" y="2964400"/>
            <a:ext cx="2892490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2"/>
          <p:cNvSpPr/>
          <p:nvPr/>
        </p:nvSpPr>
        <p:spPr>
          <a:xfrm>
            <a:off x="4609321" y="3217636"/>
            <a:ext cx="905071" cy="205313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22"/>
          <p:cNvSpPr/>
          <p:nvPr/>
        </p:nvSpPr>
        <p:spPr>
          <a:xfrm>
            <a:off x="753651" y="4662277"/>
            <a:ext cx="905071" cy="540146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2"/>
          <p:cNvSpPr txBox="1"/>
          <p:nvPr/>
        </p:nvSpPr>
        <p:spPr>
          <a:xfrm>
            <a:off x="6429866" y="1641944"/>
            <a:ext cx="572403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Различные позиции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Различные размеры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Различные соотношения сторон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3"/>
          <p:cNvSpPr txBox="1"/>
          <p:nvPr>
            <p:ph idx="4294967295" type="title"/>
          </p:nvPr>
        </p:nvSpPr>
        <p:spPr>
          <a:xfrm>
            <a:off x="633062" y="2797176"/>
            <a:ext cx="106600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-RU" sz="5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Region Proposals</a:t>
            </a:r>
            <a:endParaRPr b="1"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23"/>
          <p:cNvSpPr txBox="1"/>
          <p:nvPr>
            <p:ph idx="4294967295" type="body"/>
          </p:nvPr>
        </p:nvSpPr>
        <p:spPr>
          <a:xfrm>
            <a:off x="633062" y="2325688"/>
            <a:ext cx="1051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Детектирование объектов. Часть 2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2" y="523841"/>
            <a:ext cx="1114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767" y="1123368"/>
            <a:ext cx="5197541" cy="530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342" y="1123368"/>
            <a:ext cx="5197541" cy="530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4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Region Proposals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24"/>
          <p:cNvSpPr/>
          <p:nvPr/>
        </p:nvSpPr>
        <p:spPr>
          <a:xfrm>
            <a:off x="7023010" y="1362380"/>
            <a:ext cx="1082765" cy="1237946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24"/>
          <p:cNvSpPr/>
          <p:nvPr/>
        </p:nvSpPr>
        <p:spPr>
          <a:xfrm>
            <a:off x="9992061" y="3842742"/>
            <a:ext cx="458682" cy="352831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24"/>
          <p:cNvSpPr/>
          <p:nvPr/>
        </p:nvSpPr>
        <p:spPr>
          <a:xfrm>
            <a:off x="10641561" y="2840060"/>
            <a:ext cx="240456" cy="434804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24"/>
          <p:cNvSpPr/>
          <p:nvPr/>
        </p:nvSpPr>
        <p:spPr>
          <a:xfrm>
            <a:off x="5706142" y="3275809"/>
            <a:ext cx="603119" cy="7223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3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24"/>
          <p:cNvSpPr/>
          <p:nvPr/>
        </p:nvSpPr>
        <p:spPr>
          <a:xfrm>
            <a:off x="10325101" y="5276850"/>
            <a:ext cx="790574" cy="85725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24"/>
          <p:cNvSpPr/>
          <p:nvPr/>
        </p:nvSpPr>
        <p:spPr>
          <a:xfrm>
            <a:off x="9884228" y="3244983"/>
            <a:ext cx="249594" cy="26877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24"/>
          <p:cNvSpPr/>
          <p:nvPr/>
        </p:nvSpPr>
        <p:spPr>
          <a:xfrm>
            <a:off x="8717123" y="1712430"/>
            <a:ext cx="836451" cy="649770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4"/>
          <p:cNvSpPr/>
          <p:nvPr/>
        </p:nvSpPr>
        <p:spPr>
          <a:xfrm>
            <a:off x="7682400" y="3132908"/>
            <a:ext cx="1650546" cy="2978214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24"/>
          <p:cNvSpPr/>
          <p:nvPr/>
        </p:nvSpPr>
        <p:spPr>
          <a:xfrm>
            <a:off x="9246956" y="2685234"/>
            <a:ext cx="1838589" cy="3403924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24"/>
          <p:cNvSpPr/>
          <p:nvPr/>
        </p:nvSpPr>
        <p:spPr>
          <a:xfrm>
            <a:off x="6800844" y="3854410"/>
            <a:ext cx="1227175" cy="2193148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4"/>
          <p:cNvSpPr/>
          <p:nvPr/>
        </p:nvSpPr>
        <p:spPr>
          <a:xfrm>
            <a:off x="8382336" y="3537942"/>
            <a:ext cx="761664" cy="710208"/>
          </a:xfrm>
          <a:prstGeom prst="rect">
            <a:avLst/>
          </a:prstGeom>
          <a:noFill/>
          <a:ln cap="flat" cmpd="sng" w="57150">
            <a:solidFill>
              <a:srgbClr val="B5FF2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5"/>
          <p:cNvSpPr txBox="1"/>
          <p:nvPr/>
        </p:nvSpPr>
        <p:spPr>
          <a:xfrm>
            <a:off x="474979" y="499119"/>
            <a:ext cx="11602721" cy="6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i="0" lang="ru-RU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Selective 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25"/>
          <p:cNvPicPr preferRelativeResize="0"/>
          <p:nvPr/>
        </p:nvPicPr>
        <p:blipFill rotWithShape="1">
          <a:blip r:embed="rId3">
            <a:alphaModFix/>
          </a:blip>
          <a:srcRect b="0" l="0" r="66978" t="0"/>
          <a:stretch/>
        </p:blipFill>
        <p:spPr>
          <a:xfrm>
            <a:off x="1629887" y="1189760"/>
            <a:ext cx="2802155" cy="537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5"/>
          <p:cNvPicPr preferRelativeResize="0"/>
          <p:nvPr/>
        </p:nvPicPr>
        <p:blipFill rotWithShape="1">
          <a:blip r:embed="rId3">
            <a:alphaModFix/>
          </a:blip>
          <a:srcRect b="0" l="66978" r="0" t="0"/>
          <a:stretch/>
        </p:blipFill>
        <p:spPr>
          <a:xfrm>
            <a:off x="7955902" y="1189760"/>
            <a:ext cx="2802154" cy="537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5"/>
          <p:cNvPicPr preferRelativeResize="0"/>
          <p:nvPr/>
        </p:nvPicPr>
        <p:blipFill rotWithShape="1">
          <a:blip r:embed="rId3">
            <a:alphaModFix/>
          </a:blip>
          <a:srcRect b="0" l="33426" r="33551" t="0"/>
          <a:stretch/>
        </p:blipFill>
        <p:spPr>
          <a:xfrm>
            <a:off x="4771192" y="1189760"/>
            <a:ext cx="2802155" cy="537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2019-05-23T11:05:48Z</dcterms:created>
  <dc:creator>alexey.karpenko</dc:creator>
</cp:coreProperties>
</file>